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3" r:id="rId7"/>
    <p:sldId id="262" r:id="rId8"/>
    <p:sldId id="261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21" d="100"/>
          <a:sy n="121" d="100"/>
        </p:scale>
        <p:origin x="-5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183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71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37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46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30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694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8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6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40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5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33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334F7-CAED-644D-9AE7-DCA9959F63A3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629A0-221A-F144-B6F4-F16420A753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25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rd.gov/viewResource?id=14201121" TargetMode="External"/><Relationship Id="rId2" Type="http://schemas.openxmlformats.org/officeDocument/2006/relationships/hyperlink" Target="http://dvoplverlocator.nvti.ucdenver.ed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KZiXR5qUlQ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08902"/>
            <a:ext cx="7772400" cy="260855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WA Community College Veterans Health IT Initiative</a:t>
            </a: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i="1" dirty="0" smtClean="0"/>
              <a:t>Outreach to Service Members &amp; Veterans</a:t>
            </a:r>
            <a:endParaRPr lang="en-US" sz="36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7455" y="3886200"/>
            <a:ext cx="7389089" cy="2417618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Jason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Alves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, WDVA Program Manager Vet Corps &amp; Veteran Conservation Corps</a:t>
            </a:r>
          </a:p>
          <a:p>
            <a:pPr>
              <a:lnSpc>
                <a:spcPct val="90000"/>
              </a:lnSpc>
            </a:pPr>
            <a:endParaRPr lang="en-US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Peter Schmidt, Project Director, Veterans Training Support Center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70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</a:t>
            </a:r>
            <a:r>
              <a:rPr lang="en-US" b="1" dirty="0" smtClean="0"/>
              <a:t>. Transitioning </a:t>
            </a:r>
            <a:r>
              <a:rPr lang="en-US" b="1" dirty="0" err="1" smtClean="0"/>
              <a:t>Servicemembers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Army Career Alumni Program (ACAP)</a:t>
            </a:r>
          </a:p>
          <a:p>
            <a:pPr lvl="1"/>
            <a:r>
              <a:rPr lang="en-US" dirty="0" smtClean="0"/>
              <a:t>Army &amp; USAF</a:t>
            </a:r>
          </a:p>
          <a:p>
            <a:r>
              <a:rPr lang="en-US" dirty="0" smtClean="0"/>
              <a:t>Transition Assistance Program (TAP)</a:t>
            </a:r>
          </a:p>
          <a:p>
            <a:pPr lvl="1"/>
            <a:r>
              <a:rPr lang="en-US" dirty="0" smtClean="0"/>
              <a:t>Navy, Marines &amp; Coast Guard</a:t>
            </a:r>
          </a:p>
          <a:p>
            <a:r>
              <a:rPr lang="en-US" dirty="0" smtClean="0"/>
              <a:t>Education Office on base</a:t>
            </a:r>
          </a:p>
          <a:p>
            <a:r>
              <a:rPr lang="en-US" dirty="0" smtClean="0"/>
              <a:t>Navy College – Clearing House for colleges and education opportunities on base</a:t>
            </a:r>
          </a:p>
        </p:txBody>
      </p:sp>
    </p:spTree>
    <p:extLst>
      <p:ext uri="{BB962C8B-B14F-4D97-AF65-F5344CB8AC3E}">
        <p14:creationId xmlns:p14="http://schemas.microsoft.com/office/powerpoint/2010/main" val="176241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II. Veterans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Student Veteran Associations/Vet Corps</a:t>
            </a:r>
          </a:p>
          <a:p>
            <a:r>
              <a:rPr lang="en-US" dirty="0" smtClean="0"/>
              <a:t>Certifying Officials/College Professionals</a:t>
            </a:r>
          </a:p>
          <a:p>
            <a:r>
              <a:rPr lang="en-US" dirty="0" smtClean="0"/>
              <a:t>Vet Centers </a:t>
            </a:r>
          </a:p>
          <a:p>
            <a:r>
              <a:rPr lang="en-US" dirty="0" smtClean="0"/>
              <a:t>Disabled Veterans Outreach Program (DVOP)</a:t>
            </a:r>
          </a:p>
          <a:p>
            <a:r>
              <a:rPr lang="en-US" dirty="0" smtClean="0"/>
              <a:t>Local Veteran Employment </a:t>
            </a:r>
            <a:r>
              <a:rPr lang="en-US" dirty="0"/>
              <a:t>Representatives (LVER) </a:t>
            </a:r>
            <a:r>
              <a:rPr lang="en-US" dirty="0" smtClean="0"/>
              <a:t>  	</a:t>
            </a: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://dvoplverlocator.nvti.ucdenver.edu</a:t>
            </a:r>
            <a:r>
              <a:rPr lang="en-US" dirty="0" smtClean="0">
                <a:hlinkClick r:id="rId2"/>
              </a:rPr>
              <a:t>/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://www.nrd.gov/viewResource?id=</a:t>
            </a:r>
            <a:r>
              <a:rPr lang="en-US" dirty="0" smtClean="0">
                <a:hlinkClick r:id="rId3"/>
              </a:rPr>
              <a:t>14201121</a:t>
            </a:r>
            <a:endParaRPr lang="en-US" dirty="0" smtClean="0"/>
          </a:p>
          <a:p>
            <a:r>
              <a:rPr lang="en-US" dirty="0" smtClean="0"/>
              <a:t>Regional Veteran Employment Representative (RVER)</a:t>
            </a:r>
          </a:p>
          <a:p>
            <a:r>
              <a:rPr lang="en-US" dirty="0" smtClean="0"/>
              <a:t>Family Readiness Group – USAF &amp; Army</a:t>
            </a:r>
          </a:p>
          <a:p>
            <a:r>
              <a:rPr lang="en-US" dirty="0" smtClean="0"/>
              <a:t>Education Officer – Guard/Reserve Units</a:t>
            </a:r>
          </a:p>
          <a:p>
            <a:r>
              <a:rPr lang="en-US" dirty="0" smtClean="0"/>
              <a:t>VFW, American Legion, WWP, DAV, VVA, WDVA, VTSC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87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III. Social Media - Marketing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Facebook</a:t>
            </a:r>
          </a:p>
          <a:p>
            <a:r>
              <a:rPr lang="en-US" dirty="0" smtClean="0"/>
              <a:t>Linked-in</a:t>
            </a:r>
          </a:p>
          <a:p>
            <a:r>
              <a:rPr lang="en-US" dirty="0" smtClean="0"/>
              <a:t>Digital signage</a:t>
            </a:r>
          </a:p>
          <a:p>
            <a:r>
              <a:rPr lang="en-US" dirty="0" smtClean="0"/>
              <a:t>Digital Story Telling - </a:t>
            </a:r>
            <a:r>
              <a:rPr lang="en-US" sz="2800" dirty="0" smtClean="0">
                <a:hlinkClick r:id="rId2"/>
              </a:rPr>
              <a:t>http://www.youtube.com/watch?v=dKZiXR5qUlQ</a:t>
            </a:r>
            <a:endParaRPr lang="en-US" sz="2800" dirty="0" smtClean="0"/>
          </a:p>
          <a:p>
            <a:r>
              <a:rPr lang="en-US" dirty="0" smtClean="0"/>
              <a:t>YouTube </a:t>
            </a:r>
          </a:p>
          <a:p>
            <a:r>
              <a:rPr lang="en-US" dirty="0" smtClean="0"/>
              <a:t>Brochure - Crosswalk – Specialty + civilian counter part, </a:t>
            </a:r>
            <a:r>
              <a:rPr lang="en-US" dirty="0"/>
              <a:t>c</a:t>
            </a:r>
            <a:r>
              <a:rPr lang="en-US" dirty="0" smtClean="0"/>
              <a:t>ost for training, length, salary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89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Eligible Marines</a:t>
            </a:r>
            <a:endParaRPr lang="en-US" dirty="0"/>
          </a:p>
        </p:txBody>
      </p:sp>
      <p:pic>
        <p:nvPicPr>
          <p:cNvPr id="849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52438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7041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Eligible Air Force</a:t>
            </a:r>
            <a:endParaRPr lang="en-US" dirty="0"/>
          </a:p>
        </p:txBody>
      </p:sp>
      <p:pic>
        <p:nvPicPr>
          <p:cNvPr id="839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5157"/>
          <a:stretch>
            <a:fillRect/>
          </a:stretch>
        </p:blipFill>
        <p:spPr bwMode="auto">
          <a:xfrm>
            <a:off x="304800" y="1295400"/>
            <a:ext cx="8130564" cy="5377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135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/>
          <a:lstStyle/>
          <a:p>
            <a:r>
              <a:rPr lang="en-US" dirty="0" smtClean="0"/>
              <a:t>Eligible Army</a:t>
            </a:r>
            <a:endParaRPr lang="en-US" dirty="0"/>
          </a:p>
        </p:txBody>
      </p:sp>
      <p:pic>
        <p:nvPicPr>
          <p:cNvPr id="829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2329"/>
          <a:stretch>
            <a:fillRect/>
          </a:stretch>
        </p:blipFill>
        <p:spPr bwMode="auto">
          <a:xfrm>
            <a:off x="304800" y="1143000"/>
            <a:ext cx="8534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609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IV. Cultural Competence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would a Veteran or a family member  know whether you and your department is Vet-aware or Veteran friendly?</a:t>
            </a:r>
          </a:p>
          <a:p>
            <a:r>
              <a:rPr lang="en-US" dirty="0" smtClean="0"/>
              <a:t>What factors would prevent a Veteran from self-identifying to you, or your department?</a:t>
            </a:r>
          </a:p>
          <a:p>
            <a:r>
              <a:rPr lang="en-US" dirty="0" smtClean="0"/>
              <a:t>How comfortable are you working with  military service members and Veterans? </a:t>
            </a:r>
            <a:endParaRPr lang="en-US" dirty="0"/>
          </a:p>
          <a:p>
            <a:r>
              <a:rPr lang="en-US" dirty="0" smtClean="0"/>
              <a:t>How does the veteran identify with their Rate/MOS/ AFSC?</a:t>
            </a:r>
          </a:p>
        </p:txBody>
      </p:sp>
    </p:spTree>
    <p:extLst>
      <p:ext uri="{BB962C8B-B14F-4D97-AF65-F5344CB8AC3E}">
        <p14:creationId xmlns:p14="http://schemas.microsoft.com/office/powerpoint/2010/main" val="59621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9810" y="703253"/>
            <a:ext cx="81929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/>
              <a:t>Thanks for your interest </a:t>
            </a:r>
          </a:p>
          <a:p>
            <a:pPr algn="ctr"/>
            <a:r>
              <a:rPr lang="en-US" sz="4000" dirty="0" smtClean="0"/>
              <a:t>To </a:t>
            </a:r>
          </a:p>
          <a:p>
            <a:r>
              <a:rPr lang="en-US" sz="4000" dirty="0" smtClean="0"/>
              <a:t>Better Serve, Those Who Have Served.</a:t>
            </a:r>
            <a:endParaRPr lang="en-US" sz="4000" dirty="0"/>
          </a:p>
        </p:txBody>
      </p:sp>
      <p:pic>
        <p:nvPicPr>
          <p:cNvPr id="6" name="Picture 5" descr="WDVA 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0" y="3789056"/>
            <a:ext cx="4584700" cy="1778000"/>
          </a:xfrm>
          <a:prstGeom prst="rect">
            <a:avLst/>
          </a:prstGeom>
        </p:spPr>
      </p:pic>
      <p:pic>
        <p:nvPicPr>
          <p:cNvPr id="8" name="Picture 7" descr="VTSC Coi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978" y="3295438"/>
            <a:ext cx="2832100" cy="287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8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20C0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214</Words>
  <Application>Microsoft Office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WA Community College Veterans Health IT Initiative Outreach to Service Members &amp; Veterans</vt:lpstr>
      <vt:lpstr>I. Transitioning Servicemembers </vt:lpstr>
      <vt:lpstr>II. Veterans</vt:lpstr>
      <vt:lpstr>III. Social Media - Marketing</vt:lpstr>
      <vt:lpstr>Eligible Marines</vt:lpstr>
      <vt:lpstr>Eligible Air Force</vt:lpstr>
      <vt:lpstr>Eligible Army</vt:lpstr>
      <vt:lpstr>IV. Cultural Competence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 Community College Veterans Health IT Initiative</dc:title>
  <dc:creator>Peter Schmidt</dc:creator>
  <cp:lastModifiedBy>Margaret</cp:lastModifiedBy>
  <cp:revision>18</cp:revision>
  <dcterms:created xsi:type="dcterms:W3CDTF">2013-06-19T05:24:40Z</dcterms:created>
  <dcterms:modified xsi:type="dcterms:W3CDTF">2013-07-18T23:31:58Z</dcterms:modified>
</cp:coreProperties>
</file>